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DC072-5EDB-40C6-856C-161AB5BB064C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95875-7B98-4F99-ABC6-7ED120AE4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8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7D4B-E037-4C2C-91BF-5B6CC7E223F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21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FC5A3-D234-4CA7-B244-0B4FDF07B9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6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E4F67-CF06-4588-BB3B-543FBA0104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8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97368-D91C-4F0C-92D8-C06264F724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5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27E7C-1A12-4E5B-9C0B-5A1DC7AA7D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045A3-0988-4AC1-BE41-0E9327BE68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43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1D37C-D674-4BAF-B274-893AD3FFCE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87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2BB6B-FB38-474E-99BC-2E3C132AAF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19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90B45-8FE3-44DB-A334-7671882BB5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0904-0022-488B-BFE5-6A60D9ECAE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81DA-94FD-469E-8794-827C7B9ABB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5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45AB-30D1-44EA-9FA9-1783A9A864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846510-B8A8-4B11-BEF0-B15E56526A9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6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1"/>
            <a:ext cx="7772400" cy="838200"/>
          </a:xfrm>
        </p:spPr>
        <p:txBody>
          <a:bodyPr/>
          <a:lstStyle/>
          <a:p>
            <a:r>
              <a:rPr lang="en-US" b="1" dirty="0"/>
              <a:t>Specials Schedule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2952929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Library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DAY 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Mrs. Kraus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87521" y="2952929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QUEST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DAY 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Mrs. Rotella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67787" y="2867723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Music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DAY 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Miss </a:t>
            </a:r>
            <a:r>
              <a:rPr lang="en-US" sz="2000" b="1" dirty="0" err="1">
                <a:solidFill>
                  <a:srgbClr val="000000"/>
                </a:solidFill>
              </a:rPr>
              <a:t>Risilia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9042" y="564166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Gym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DAY 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Mr. Durie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5629609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Art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DAY 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Mr. West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A021A7-40CE-4362-B81D-98E91C60E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757687"/>
            <a:ext cx="1371600" cy="17767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439E98-31EA-4223-B4A4-ADF29A082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68" y="1109458"/>
            <a:ext cx="1310754" cy="13107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FB95C1-BB84-42E1-B601-AAEADCC97B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4417" y="1096032"/>
            <a:ext cx="1518036" cy="15180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5C2C6B-CB5E-4CE7-8238-554AAD2BFE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2453" y="4105957"/>
            <a:ext cx="1810669" cy="12802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BD6860-D850-4AC4-A2F6-D8409C5EF1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5600" y="1137246"/>
            <a:ext cx="1588562" cy="148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1146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Default Design</vt:lpstr>
      <vt:lpstr>Specials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Specials Schedule</dc:title>
  <dc:creator>User</dc:creator>
  <cp:lastModifiedBy>RADCLIFF, JOSEPH</cp:lastModifiedBy>
  <cp:revision>7</cp:revision>
  <dcterms:created xsi:type="dcterms:W3CDTF">2015-08-27T05:30:48Z</dcterms:created>
  <dcterms:modified xsi:type="dcterms:W3CDTF">2023-09-02T00:45:25Z</dcterms:modified>
</cp:coreProperties>
</file>